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6" r:id="rId4"/>
    <p:sldId id="267" r:id="rId5"/>
    <p:sldId id="274" r:id="rId6"/>
    <p:sldId id="273" r:id="rId7"/>
    <p:sldId id="268" r:id="rId8"/>
    <p:sldId id="271" r:id="rId9"/>
    <p:sldId id="269" r:id="rId10"/>
    <p:sldId id="275" r:id="rId11"/>
    <p:sldId id="276" r:id="rId12"/>
    <p:sldId id="277" r:id="rId13"/>
    <p:sldId id="270" r:id="rId14"/>
    <p:sldId id="272" r:id="rId15"/>
    <p:sldId id="264" r:id="rId16"/>
    <p:sldId id="265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3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650F1-2974-4F07-BA45-FF69DC6F9B14}"/>
              </a:ext>
            </a:extLst>
          </p:cNvPr>
          <p:cNvSpPr/>
          <p:nvPr/>
        </p:nvSpPr>
        <p:spPr>
          <a:xfrm>
            <a:off x="4455941" y="3012245"/>
            <a:ext cx="3280118" cy="83351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altLang="ko-KR" sz="2000" b="1" kern="0" dirty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DW CLIMBING 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GYM</a:t>
            </a:r>
            <a:endParaRPr lang="en-US" altLang="ko-KR" sz="2000" b="1" kern="0" dirty="0">
              <a:ln w="1587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4455941" y="4103560"/>
            <a:ext cx="3361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김원상</a:t>
            </a:r>
            <a:r>
              <a:rPr lang="ko-KR" altLang="en-US" sz="1600" spc="100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100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황승빈</a:t>
            </a:r>
            <a:r>
              <a:rPr lang="ko-KR" altLang="en-US" sz="1600" spc="100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100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조에스더</a:t>
            </a:r>
            <a:r>
              <a:rPr lang="ko-KR" altLang="en-US" sz="1600" spc="100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이건희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게시판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525240"/>
            <a:ext cx="5000625" cy="3403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1525240"/>
            <a:ext cx="5000625" cy="34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게시판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525240"/>
            <a:ext cx="5005911" cy="3403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89" y="1525240"/>
            <a:ext cx="5005911" cy="34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게시판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525240"/>
            <a:ext cx="5005911" cy="3409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38" y="1525240"/>
            <a:ext cx="4996386" cy="34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MAPPING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3" y="1484754"/>
            <a:ext cx="7696200" cy="35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관리자 전용 페이지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15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454638" y="3105834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684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7481695" y="189953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 err="1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클라이밍</a:t>
            </a:r>
            <a:r>
              <a:rPr lang="ko-KR" altLang="en-US" sz="2400" b="1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커뮤니티</a:t>
            </a:r>
            <a:endParaRPr lang="ko-KR" altLang="en-US" sz="2400" b="1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589768-3ECD-4D10-BC35-DE2629C895DB}"/>
              </a:ext>
            </a:extLst>
          </p:cNvPr>
          <p:cNvSpPr/>
          <p:nvPr/>
        </p:nvSpPr>
        <p:spPr>
          <a:xfrm>
            <a:off x="5938573" y="1318658"/>
            <a:ext cx="5808390" cy="5013838"/>
          </a:xfrm>
          <a:prstGeom prst="roundRect">
            <a:avLst>
              <a:gd name="adj" fmla="val 10865"/>
            </a:avLst>
          </a:prstGeom>
          <a:noFill/>
          <a:ln w="88900">
            <a:solidFill>
              <a:schemeClr val="bg1">
                <a:lumMod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09034E-6CC0-49B9-9E92-CDF729647F9C}"/>
              </a:ext>
            </a:extLst>
          </p:cNvPr>
          <p:cNvSpPr/>
          <p:nvPr/>
        </p:nvSpPr>
        <p:spPr>
          <a:xfrm>
            <a:off x="649795" y="1293392"/>
            <a:ext cx="2135608" cy="2135608"/>
          </a:xfrm>
          <a:prstGeom prst="ellipse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기능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6450E2A-9497-463D-AE87-F578C9049D86}"/>
              </a:ext>
            </a:extLst>
          </p:cNvPr>
          <p:cNvSpPr/>
          <p:nvPr/>
        </p:nvSpPr>
        <p:spPr>
          <a:xfrm>
            <a:off x="2025584" y="2614599"/>
            <a:ext cx="2135608" cy="2135608"/>
          </a:xfrm>
          <a:prstGeom prst="ellipse">
            <a:avLst/>
          </a:prstGeom>
          <a:solidFill>
            <a:schemeClr val="tx2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차별화된 서비스</a:t>
            </a:r>
            <a:endParaRPr lang="ko-KR" altLang="en-US" sz="2500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4DE456-7FD9-4EB7-B2FD-B6714A3F552C}"/>
              </a:ext>
            </a:extLst>
          </p:cNvPr>
          <p:cNvSpPr/>
          <p:nvPr/>
        </p:nvSpPr>
        <p:spPr>
          <a:xfrm>
            <a:off x="956719" y="3825577"/>
            <a:ext cx="2135608" cy="2135608"/>
          </a:xfrm>
          <a:prstGeom prst="ellipse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</a:t>
            </a:r>
            <a:endParaRPr lang="en-US" altLang="ko-KR" sz="2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</a:t>
            </a:r>
            <a:endParaRPr lang="ko-KR" altLang="en-US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FED469-CFC6-49E3-894C-512425899A95}"/>
              </a:ext>
            </a:extLst>
          </p:cNvPr>
          <p:cNvCxnSpPr>
            <a:cxnSpLocks/>
          </p:cNvCxnSpPr>
          <p:nvPr/>
        </p:nvCxnSpPr>
        <p:spPr>
          <a:xfrm>
            <a:off x="4287801" y="3682403"/>
            <a:ext cx="1367411" cy="0"/>
          </a:xfrm>
          <a:prstGeom prst="straightConnector1">
            <a:avLst/>
          </a:prstGeom>
          <a:ln w="889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473952" y="2614599"/>
            <a:ext cx="476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클라이밍</a:t>
            </a:r>
            <a:r>
              <a:rPr lang="ko-KR" altLang="en-US" dirty="0" smtClean="0"/>
              <a:t> 커뮤니티 서비스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473952" y="2983931"/>
            <a:ext cx="4767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홈페이지 내 게시판 활용을 통해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여러가지 정보를 공유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전국 동호회 </a:t>
            </a:r>
            <a:r>
              <a:rPr lang="ko-KR" altLang="en-US" dirty="0" smtClean="0"/>
              <a:t>홍보 및 </a:t>
            </a:r>
            <a:r>
              <a:rPr lang="ko-KR" altLang="en-US" dirty="0" err="1" smtClean="0"/>
              <a:t>암벽장</a:t>
            </a:r>
            <a:r>
              <a:rPr lang="ko-KR" altLang="en-US" dirty="0" smtClean="0"/>
              <a:t> 홍보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b="1" spc="1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정보구조도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8294" y="5029200"/>
            <a:ext cx="10367406" cy="145498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89" y="1500788"/>
            <a:ext cx="6935003" cy="3272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5875" y="5229225"/>
            <a:ext cx="971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정보구조도를 활용한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사이트 카테고리 구성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893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2 . </a:t>
            </a:r>
            <a:r>
              <a:rPr lang="ko-KR" altLang="en-US" sz="2400" b="1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/>
              <a:t>피그마</a:t>
            </a:r>
            <a:r>
              <a:rPr lang="en-US" altLang="ko-KR" sz="2800" b="1" dirty="0" smtClean="0"/>
              <a:t> -</a:t>
            </a:r>
            <a:r>
              <a:rPr lang="ko-KR" altLang="en-US" sz="2800" b="1" dirty="0" smtClean="0"/>
              <a:t> 페이지 디자인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190625"/>
            <a:ext cx="2940258" cy="3943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32" y="1497592"/>
            <a:ext cx="3511533" cy="3538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15" y="1497592"/>
            <a:ext cx="3322692" cy="27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브랜드 로고 제작 </a:t>
            </a:r>
            <a:r>
              <a:rPr lang="en-US" altLang="ko-KR" sz="2800" b="1" dirty="0" smtClean="0"/>
              <a:t>…</a:t>
            </a:r>
            <a:r>
              <a:rPr lang="en-US" altLang="ko-KR" sz="2800" b="1" dirty="0" err="1" smtClean="0"/>
              <a:t>ing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22" y="1507769"/>
            <a:ext cx="3777429" cy="35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회원가입 란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223288"/>
            <a:ext cx="4749800" cy="4025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98" y="1223288"/>
            <a:ext cx="4749800" cy="40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메인 페이지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63" y="1083211"/>
            <a:ext cx="8848348" cy="43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메인 페이지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17" y="1109663"/>
            <a:ext cx="8925257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진행도</a:t>
            </a:r>
            <a:r>
              <a:rPr lang="en-US" altLang="ko-KR" sz="2400" spc="1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b="1" spc="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942975" y="5505450"/>
            <a:ext cx="10372725" cy="97873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13283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6350" y="5667375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커뮤니티 공지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로그인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0" y="1308570"/>
            <a:ext cx="4622660" cy="3964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99" y="1286411"/>
            <a:ext cx="3570925" cy="41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115</Words>
  <Application>Microsoft Office PowerPoint</Application>
  <PresentationFormat>와이드스크린</PresentationFormat>
  <Paragraphs>51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 ExtraBold</vt:lpstr>
      <vt:lpstr>맑은 고딕</vt:lpstr>
      <vt:lpstr>Tmon몬소리 Black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dw-003</cp:lastModifiedBy>
  <cp:revision>30</cp:revision>
  <dcterms:created xsi:type="dcterms:W3CDTF">2019-11-09T12:13:38Z</dcterms:created>
  <dcterms:modified xsi:type="dcterms:W3CDTF">2023-11-28T08:37:16Z</dcterms:modified>
</cp:coreProperties>
</file>